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59" r:id="rId4"/>
    <p:sldId id="1155" r:id="rId5"/>
    <p:sldId id="1156" r:id="rId6"/>
    <p:sldId id="1142" r:id="rId7"/>
    <p:sldId id="1143" r:id="rId8"/>
    <p:sldId id="115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8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文章是以动物梦境为窗口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探讨睡眠演化与行为适应的科普内容。通过观察宠物和科学研究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说明大多数温血动物都会做梦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不同动物做梦时长和内容各异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如猫狗常梦到狩猎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负鼠最爱做梦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而食蚁兽因生活单调几乎不做梦。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6763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26" y="798203"/>
            <a:ext cx="10677160" cy="141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3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3020" y="1159818"/>
            <a:ext cx="1550425" cy="431794"/>
          </a:xfrm>
          <a:prstGeom prst="rect">
            <a:avLst/>
          </a:prstGeom>
        </p:spPr>
      </p:pic>
      <p:pic>
        <p:nvPicPr>
          <p:cNvPr id="4" name="ef147.jpg" descr="id:21474883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2838" y="1700808"/>
            <a:ext cx="554950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8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animals dream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looks like they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ever watched your dog or cat when it sleeps, you probably saw that it moved its paws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爪子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twitched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cat almost always looks like it is dreaming about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maybe it is trying to catch something in its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study many animals like goats, cats, dogs, mice, and monkeys when they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find out cats and dogs seem to spend most of sleeping time dreaming about hunting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all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blooded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dream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8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 that spends the most time dreaming is the possum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spend most of their time sleeping high up in the trees where they live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just like any other lazy animal, they love to dream sweet dreams all day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anteater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食蚁兽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dream even though it’s a warm-blooded animal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that’s because it lives a boring life and doesn’t have much to dream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all, if you spend most of your time catching and eating 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would you want to dream about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97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blooded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热心的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温血的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陆生的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哺乳的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249" y="1161172"/>
            <a:ext cx="3388532" cy="4607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7633" y="12170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“Almost all warm-blooded animals dream.”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并结合生物学常识可知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warm-blooded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指恒温动物（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体温不随环境变化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）；也可以从构词法推知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血液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得出词义为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温血的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59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animal spends the most time dreaming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possum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anteater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1716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808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细节理解题。根据第三段第一句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animal that spends the most time dreaming is the possum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花费最多时间睡觉的动物是负鼠。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）可得出答案。故选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article, which of the statements below is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warm-blooded animals dream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 and dogs seem to dream a lot when they sleep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anteater always dreams about catching and eating ants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 animals don’t love to dream sweet dreams all day long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5464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</a:t>
            </a:r>
            <a:endParaRPr lang="zh-CN" altLang="en-US" sz="220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276019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推理判断题。根据第二段第二句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find out cats and dogs seem to spend most of sleeping time dreaming about hunting.”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选项说法正确。错误选项分析：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All the warm-blooded animals dream.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所有的温血动物都做梦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食蚁兽是例外；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anteater always dreams about catching and eating ants.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食蚁兽总梦到吃蚂蚁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文中说它几乎不做梦；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Lazy animals don’t love to dream sweet dreams all day long.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懒惰动物不爱整天做美梦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与负鼠的例子矛盾（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它们爱做梦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12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420</Words>
  <Application>Microsoft Office PowerPoint</Application>
  <PresentationFormat>自定义</PresentationFormat>
  <Paragraphs>24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2025-09-17T14:39:41Z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